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0" r:id="rId5"/>
    <p:sldId id="261" r:id="rId6"/>
    <p:sldId id="262" r:id="rId7"/>
    <p:sldId id="259" r:id="rId8"/>
    <p:sldId id="267" r:id="rId9"/>
    <p:sldId id="273" r:id="rId10"/>
    <p:sldId id="274" r:id="rId11"/>
    <p:sldId id="272" r:id="rId12"/>
    <p:sldId id="275" r:id="rId13"/>
    <p:sldId id="276" r:id="rId14"/>
    <p:sldId id="277" r:id="rId15"/>
    <p:sldId id="278" r:id="rId16"/>
    <p:sldId id="279" r:id="rId17"/>
    <p:sldId id="266" r:id="rId18"/>
    <p:sldId id="263" r:id="rId19"/>
    <p:sldId id="257" r:id="rId20"/>
    <p:sldId id="258" r:id="rId21"/>
    <p:sldId id="268" r:id="rId22"/>
    <p:sldId id="269" r:id="rId23"/>
    <p:sldId id="270" r:id="rId24"/>
    <p:sldId id="27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linuxsandbox.coleman.edu/~jwyatt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linuxsandbox.coleman.edu/~jwyatt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php.net/manual/en/mysqlinfo.api.choosing.php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Web Access to a Database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Famous Quotes Database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vs. 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POST is a separate message to send data to the web server.</a:t>
            </a:r>
          </a:p>
          <a:p>
            <a:r>
              <a:rPr lang="en-US" dirty="0" smtClean="0"/>
              <a:t>POST requests </a:t>
            </a:r>
            <a:r>
              <a:rPr lang="en-US" dirty="0"/>
              <a:t>that the server accept the entity enclosed in the request as a new subordinate of the web resource identified by the </a:t>
            </a:r>
            <a:r>
              <a:rPr lang="en-US" dirty="0" smtClean="0"/>
              <a:t>URL.</a:t>
            </a:r>
          </a:p>
          <a:p>
            <a:r>
              <a:rPr lang="en-US" dirty="0" smtClean="0"/>
              <a:t>POST allows the client to send data for processing and possibly storage on the server.</a:t>
            </a:r>
          </a:p>
          <a:p>
            <a:r>
              <a:rPr lang="en-US" dirty="0" smtClean="0"/>
              <a:t>POST is more secure than GET.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122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9275"/>
            <a:ext cx="8305800" cy="4306888"/>
          </a:xfrm>
        </p:spPr>
        <p:txBody>
          <a:bodyPr>
            <a:normAutofit/>
          </a:bodyPr>
          <a:lstStyle/>
          <a:p>
            <a:r>
              <a:rPr lang="en-US" dirty="0" smtClean="0"/>
              <a:t>Forms can be used to allow a user to interact with a database.</a:t>
            </a:r>
          </a:p>
          <a:p>
            <a:pPr marL="400050" lvl="1" indent="0"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&lt;form action="&lt;?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php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echo $_SERVER['PHP_SELF']; ?&gt;" method="post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p&gt;Enter the new category:&lt;/p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label&gt;Name: &lt;input type="text" name="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cname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label&gt;&lt;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  <a:b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input type="submit" value="SUBMIT"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  <a:b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form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81000"/>
            <a:ext cx="2228850" cy="1438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70165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Connecting to a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Connect </a:t>
            </a:r>
            <a:r>
              <a:rPr lang="en-US" dirty="0" smtClean="0"/>
              <a:t>to the </a:t>
            </a:r>
            <a:r>
              <a:rPr lang="en-US" dirty="0" err="1" smtClean="0"/>
              <a:t>MySQL</a:t>
            </a:r>
            <a:r>
              <a:rPr lang="en-US" dirty="0" smtClean="0"/>
              <a:t> DMBS </a:t>
            </a:r>
            <a:r>
              <a:rPr lang="en-US" dirty="0" smtClean="0"/>
              <a:t>server:</a:t>
            </a:r>
            <a:br>
              <a:rPr lang="en-US" dirty="0" smtClean="0"/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dbcnx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= @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mysql_connect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($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db_host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, $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db_user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, $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db_pw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Select the database within </a:t>
            </a:r>
            <a:r>
              <a:rPr lang="en-US" dirty="0" err="1" smtClean="0"/>
              <a:t>MySQL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mysql_select_db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($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db_name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Perform queries.</a:t>
            </a:r>
          </a:p>
          <a:p>
            <a:r>
              <a:rPr lang="en-US" dirty="0" smtClean="0"/>
              <a:t>Disconnect DBMS</a:t>
            </a:r>
            <a:br>
              <a:rPr lang="en-US" dirty="0" smtClean="0"/>
            </a:b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mysql_close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($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dbcnx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 a 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Send a </a:t>
            </a:r>
            <a:r>
              <a:rPr lang="en-US" dirty="0" smtClean="0"/>
              <a:t>SELECT statement:</a:t>
            </a:r>
            <a:br>
              <a:rPr lang="en-US" dirty="0" smtClean="0"/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$authors = @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mysql_query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('SELECT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author_id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, name FROM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fq_author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ORDER BY name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');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Retrieve each returned row as an associative array: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while($author=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mysql_fetch_array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($authors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))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In the while loop, read the ‘name’ column for </a:t>
            </a:r>
            <a:r>
              <a:rPr lang="en-US" dirty="0" smtClean="0"/>
              <a:t>this row:</a:t>
            </a:r>
            <a:br>
              <a:rPr lang="en-US" dirty="0" smtClean="0"/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aname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author[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'name‘];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Column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do not already know the column names, you can read each column name in sequence with </a:t>
            </a:r>
            <a:r>
              <a:rPr lang="en-US" dirty="0" err="1" smtClean="0"/>
              <a:t>mysql_fetch_field</a:t>
            </a:r>
            <a:r>
              <a:rPr lang="en-US" dirty="0" smtClean="0"/>
              <a:t>():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while ($field =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mysql_fetch_field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($result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))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$field-&gt;name </a:t>
            </a:r>
            <a:r>
              <a:rPr lang="en-US" dirty="0" smtClean="0"/>
              <a:t>is the name of the current column.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Example of Reading and Displaying: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echo "&lt;table border='1'&gt;\n";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Get column names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echo "&lt;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&gt;\n";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while ($field 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mysql_fetch_field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($result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)) {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echo "   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th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&gt;$field-&gt;name&lt;/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th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&gt;\n";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echo "&lt;/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&gt;\n\n";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// Get row data as an associative array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while ($row =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mysql_fetch_assoc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($result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)) {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echo "&lt;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&gt;\n";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// Display each column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foreach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($row as $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col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=&gt;$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 {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	echo "  &lt;td&gt;$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&lt;/td&gt;\n";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}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echo "&lt;/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&gt;\n\n";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} // end while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echo "&lt;/table&gt;\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n";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PHP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lnSpcReduction="10000"/>
          </a:bodyPr>
          <a:lstStyle/>
          <a:p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mysql_connect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($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db_host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$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db_user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$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db_pw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mysql_select_db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($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db_name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$result =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mysql_query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($query)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w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hile 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mysql_fetch_field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($result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))…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while 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mysql_fetch_assoc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($result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))…</a:t>
            </a:r>
          </a:p>
          <a:p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mysql_close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($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dbcnx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) // optional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Famous Quotes Database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SQL commands to create tables are on Student share drive.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Quotes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use PHP scripts to access a </a:t>
            </a:r>
            <a:r>
              <a:rPr lang="en-US" dirty="0" err="1" smtClean="0"/>
              <a:t>MySQL</a:t>
            </a:r>
            <a:r>
              <a:rPr lang="en-US" dirty="0" smtClean="0"/>
              <a:t> database of Famous Quotes.</a:t>
            </a:r>
          </a:p>
          <a:p>
            <a:r>
              <a:rPr lang="en-US" dirty="0" smtClean="0"/>
              <a:t>PHP code is embedded within HTML, allowing server-side processing of database commands.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FQ Database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</p:spPr>
        <p:txBody>
          <a:bodyPr/>
          <a:lstStyle/>
          <a:p>
            <a:r>
              <a:rPr lang="en-US" dirty="0" smtClean="0"/>
              <a:t>Semantic Object Model (SOM) of FQ.</a:t>
            </a:r>
          </a:p>
          <a:p>
            <a:pPr lvl="1"/>
            <a:r>
              <a:rPr lang="en-US" dirty="0" smtClean="0"/>
              <a:t>Shows entities and sub-entities.</a:t>
            </a:r>
          </a:p>
          <a:p>
            <a:pPr lvl="1"/>
            <a:r>
              <a:rPr lang="en-US" dirty="0" smtClean="0"/>
              <a:t>Alternate way of viewing relationships.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352800"/>
            <a:ext cx="6477000" cy="3257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Concepts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447800"/>
            <a:ext cx="7103274" cy="484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Equivalent Crow’s Foot ERD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00201"/>
            <a:ext cx="5734923" cy="449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5 (pg 80)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share drives contains:</a:t>
            </a:r>
          </a:p>
          <a:p>
            <a:pPr lvl="1"/>
            <a:r>
              <a:rPr lang="en-US" dirty="0" smtClean="0"/>
              <a:t>SQL commands to create tables (from pg 80).</a:t>
            </a:r>
          </a:p>
          <a:p>
            <a:pPr lvl="1"/>
            <a:r>
              <a:rPr lang="en-US" dirty="0" smtClean="0"/>
              <a:t>HTML and PHP files for website (from pg 81 – 121).</a:t>
            </a:r>
          </a:p>
          <a:p>
            <a:pPr lvl="1"/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public_html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\quotes\dbconnect.php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is to be edited to insert your own username, password, and database name.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Quotes PHP Layout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3055" y="1600200"/>
            <a:ext cx="631934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47800" y="5943600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SQL queries in each PHP file?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Quotes PHP Layout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0200"/>
            <a:ext cx="631934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47800" y="5943600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SQL queries in each PHP file?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Quotes PHP Layout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295400"/>
            <a:ext cx="5943600" cy="535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38200" y="533400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SQL queries in each PHP file?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Overlapping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PHP and HTML/CSS are their own separate technologies.</a:t>
            </a:r>
          </a:p>
          <a:p>
            <a:r>
              <a:rPr lang="en-US" dirty="0" smtClean="0"/>
              <a:t>This class covers enough PHP and HTML to create simple a website to access a </a:t>
            </a:r>
            <a:r>
              <a:rPr lang="en-US" dirty="0" err="1" smtClean="0"/>
              <a:t>MySQL</a:t>
            </a:r>
            <a:r>
              <a:rPr lang="en-US" dirty="0" smtClean="0"/>
              <a:t> database.</a:t>
            </a:r>
          </a:p>
          <a:p>
            <a:r>
              <a:rPr lang="en-US" dirty="0" smtClean="0"/>
              <a:t>PHP and </a:t>
            </a:r>
            <a:r>
              <a:rPr lang="en-US" dirty="0" err="1" smtClean="0"/>
              <a:t>MySQL</a:t>
            </a:r>
            <a:r>
              <a:rPr lang="en-US" dirty="0" smtClean="0"/>
              <a:t> API are undergoing continual change.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0424" y="2209800"/>
            <a:ext cx="349735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Web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https://linuxsandbox.coleman.edu/~jwyatt/</a:t>
            </a:r>
            <a:endParaRPr lang="en-US" dirty="0" smtClean="0"/>
          </a:p>
          <a:p>
            <a:r>
              <a:rPr lang="en-US" dirty="0" smtClean="0"/>
              <a:t>Code is available on student share drive under</a:t>
            </a:r>
            <a:br>
              <a:rPr lang="en-US" dirty="0" smtClean="0"/>
            </a:br>
            <a:r>
              <a:rPr lang="en-US" dirty="0" err="1" smtClean="0"/>
              <a:t>DB_FamousQuotes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Code includes PHP scripts.</a:t>
            </a:r>
          </a:p>
          <a:p>
            <a:r>
              <a:rPr lang="en-US" dirty="0" smtClean="0"/>
              <a:t>Explore the basic PHP code and how it integrates with the HTML code.</a:t>
            </a:r>
          </a:p>
          <a:p>
            <a:r>
              <a:rPr lang="en-US" dirty="0" smtClean="0"/>
              <a:t>Note that files containing PHP code have a .</a:t>
            </a:r>
            <a:r>
              <a:rPr lang="en-US" dirty="0" err="1" smtClean="0"/>
              <a:t>php</a:t>
            </a:r>
            <a:r>
              <a:rPr lang="en-US" dirty="0" smtClean="0"/>
              <a:t> extension.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Hypertext Pre-Processor (PHP)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PHP is a server-side scripting language designed for web development, but also used as a general-purpose programming language.</a:t>
            </a:r>
          </a:p>
          <a:p>
            <a:r>
              <a:rPr lang="en-US" dirty="0" smtClean="0"/>
              <a:t>PHP code can be simply mixed with HTML code.</a:t>
            </a:r>
          </a:p>
          <a:p>
            <a:r>
              <a:rPr lang="en-US" dirty="0" smtClean="0"/>
              <a:t>PHP is an interpreted language (unlike Java).</a:t>
            </a:r>
          </a:p>
          <a:p>
            <a:r>
              <a:rPr lang="en-US" dirty="0" smtClean="0"/>
              <a:t>PHP is run on the server side, so the client never sees any of the PHP code (unlike JavaScript, which is client-side).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and 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PHP is one of many server-side languages that can be used for accessing a database.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PHPMyAdmin</a:t>
            </a:r>
            <a:r>
              <a:rPr lang="en-US" dirty="0" smtClean="0"/>
              <a:t> tool is a PHP-based tool designed to access a </a:t>
            </a:r>
            <a:r>
              <a:rPr lang="en-US" dirty="0" err="1" smtClean="0"/>
              <a:t>MySQL</a:t>
            </a:r>
            <a:r>
              <a:rPr lang="en-US" dirty="0" smtClean="0"/>
              <a:t> database.</a:t>
            </a:r>
          </a:p>
          <a:p>
            <a:r>
              <a:rPr lang="en-US" dirty="0" smtClean="0"/>
              <a:t>PHP acts as an alternative to the Common Gateway Interface (CGI) for web access to server-side components.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– Display Table Contents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371600"/>
            <a:ext cx="7924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Goto</a:t>
            </a:r>
            <a:r>
              <a:rPr lang="en-US" dirty="0" smtClean="0"/>
              <a:t> website and click Display Table:</a:t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dirty="0" smtClean="0">
                <a:hlinkClick r:id="rId2"/>
              </a:rPr>
              <a:t>https://linuxsandbox.coleman.edu/~jwyatt/</a:t>
            </a:r>
            <a:endParaRPr lang="en-US" dirty="0" smtClean="0"/>
          </a:p>
          <a:p>
            <a:r>
              <a:rPr lang="en-US" dirty="0" smtClean="0"/>
              <a:t>View Source to show the table HTML.</a:t>
            </a:r>
          </a:p>
          <a:p>
            <a:r>
              <a:rPr lang="en-US" dirty="0" smtClean="0"/>
              <a:t>Note that no database schema data or queries are visible – just HTML.</a:t>
            </a:r>
          </a:p>
          <a:p>
            <a:endParaRPr lang="en-US" dirty="0" smtClean="0"/>
          </a:p>
          <a:p>
            <a:r>
              <a:rPr lang="en-US" dirty="0" smtClean="0"/>
              <a:t>Logic flow of PHP script is (ref Lesson 16, page 77):</a:t>
            </a:r>
          </a:p>
          <a:p>
            <a:endParaRPr lang="en-US" dirty="0" smtClean="0"/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Connect to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MySQL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Database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Perform query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FOR EACH Column: Display column name // Table header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FOR EACH Row:		// Display table data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	FOR EACH Column:</a:t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>		Display column data</a:t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>	END FOR</a:t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>END FOR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PHP  </a:t>
            </a:r>
            <a:r>
              <a:rPr lang="en-US" dirty="0" smtClean="0"/>
              <a:t>API Versions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/>
              <a:t>Ref </a:t>
            </a:r>
            <a:r>
              <a:rPr lang="en-US" sz="2400" dirty="0" smtClean="0">
                <a:hlinkClick r:id="rId2"/>
              </a:rPr>
              <a:t>http://php.net/manual/en/mysqlinfo.api.choosing.php</a:t>
            </a:r>
            <a:endParaRPr lang="en-US" sz="2400" dirty="0" smtClean="0"/>
          </a:p>
          <a:p>
            <a:r>
              <a:rPr lang="en-US" dirty="0" smtClean="0"/>
              <a:t>PHP </a:t>
            </a:r>
            <a:r>
              <a:rPr lang="en-US" dirty="0" err="1" smtClean="0"/>
              <a:t>ver</a:t>
            </a:r>
            <a:r>
              <a:rPr lang="en-US" dirty="0" smtClean="0"/>
              <a:t> 2.0: </a:t>
            </a:r>
            <a:r>
              <a:rPr lang="en-US" dirty="0" err="1" smtClean="0"/>
              <a:t>mysql</a:t>
            </a:r>
            <a:r>
              <a:rPr lang="en-US" dirty="0" smtClean="0"/>
              <a:t> API introduced</a:t>
            </a:r>
          </a:p>
          <a:p>
            <a:r>
              <a:rPr lang="en-US" dirty="0" smtClean="0"/>
              <a:t>PHP </a:t>
            </a:r>
            <a:r>
              <a:rPr lang="en-US" dirty="0" err="1" smtClean="0"/>
              <a:t>ver</a:t>
            </a:r>
            <a:r>
              <a:rPr lang="en-US" dirty="0" smtClean="0"/>
              <a:t> 5.0: </a:t>
            </a:r>
            <a:r>
              <a:rPr lang="en-US" dirty="0" err="1" smtClean="0"/>
              <a:t>mysqli</a:t>
            </a:r>
            <a:r>
              <a:rPr lang="en-US" dirty="0" smtClean="0"/>
              <a:t> API introduced</a:t>
            </a:r>
            <a:br>
              <a:rPr lang="en-US" dirty="0" smtClean="0"/>
            </a:br>
            <a:r>
              <a:rPr lang="en-US" sz="2800" dirty="0" smtClean="0"/>
              <a:t>(</a:t>
            </a:r>
            <a:r>
              <a:rPr lang="en-US" sz="2800" dirty="0" err="1" smtClean="0"/>
              <a:t>mysql</a:t>
            </a:r>
            <a:r>
              <a:rPr lang="en-US" sz="2800" dirty="0" smtClean="0"/>
              <a:t> API still functions)</a:t>
            </a:r>
          </a:p>
          <a:p>
            <a:r>
              <a:rPr lang="en-US" dirty="0" smtClean="0"/>
              <a:t>PHP </a:t>
            </a:r>
            <a:r>
              <a:rPr lang="en-US" dirty="0" err="1" smtClean="0"/>
              <a:t>ver</a:t>
            </a:r>
            <a:r>
              <a:rPr lang="en-US" dirty="0" smtClean="0"/>
              <a:t> 5.5: </a:t>
            </a:r>
            <a:r>
              <a:rPr lang="en-US" dirty="0" err="1" smtClean="0"/>
              <a:t>PDO_MySql</a:t>
            </a:r>
            <a:r>
              <a:rPr lang="en-US" dirty="0" smtClean="0"/>
              <a:t> API introduced </a:t>
            </a:r>
            <a:br>
              <a:rPr lang="en-US" dirty="0" smtClean="0"/>
            </a:br>
            <a:r>
              <a:rPr lang="en-US" sz="2800" dirty="0" smtClean="0"/>
              <a:t>(</a:t>
            </a:r>
            <a:r>
              <a:rPr lang="en-US" sz="2800" dirty="0" err="1" smtClean="0"/>
              <a:t>mysql</a:t>
            </a:r>
            <a:r>
              <a:rPr lang="en-US" sz="2800" dirty="0" smtClean="0"/>
              <a:t> API deprecated and may be removed)</a:t>
            </a:r>
          </a:p>
          <a:p>
            <a:r>
              <a:rPr lang="en-US" dirty="0" smtClean="0"/>
              <a:t>We are using the </a:t>
            </a:r>
            <a:r>
              <a:rPr lang="en-US" dirty="0" err="1" smtClean="0"/>
              <a:t>mysql</a:t>
            </a:r>
            <a:r>
              <a:rPr lang="en-US" dirty="0" smtClean="0"/>
              <a:t> API for the FQ project.</a:t>
            </a:r>
            <a:br>
              <a:rPr lang="en-US" dirty="0" smtClean="0"/>
            </a:br>
            <a:r>
              <a:rPr lang="en-US" sz="2800" dirty="0" smtClean="0"/>
              <a:t>(currently using PHP </a:t>
            </a:r>
            <a:r>
              <a:rPr lang="en-US" sz="2800" dirty="0" err="1" smtClean="0"/>
              <a:t>ver</a:t>
            </a:r>
            <a:r>
              <a:rPr lang="en-US" sz="2800" dirty="0" smtClean="0"/>
              <a:t> 5.3.3)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vs. 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There are two basic ways to interact via the web: POST and GET.</a:t>
            </a:r>
          </a:p>
          <a:p>
            <a:r>
              <a:rPr lang="en-US" dirty="0" smtClean="0"/>
              <a:t>GET is an HTTP request to have the web server send a copy of the specified resource.</a:t>
            </a:r>
          </a:p>
          <a:p>
            <a:r>
              <a:rPr lang="en-US" dirty="0" smtClean="0"/>
              <a:t>Example:</a:t>
            </a:r>
            <a:r>
              <a:rPr lang="en-US" dirty="0"/>
              <a:t/>
            </a:r>
            <a:br>
              <a:rPr lang="en-US" dirty="0"/>
            </a:b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&lt;a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href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='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editcat.php?cid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=$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'&gt;Edit&lt;/a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dirty="0" smtClean="0"/>
              <a:t>The resulting URL for a $</a:t>
            </a:r>
            <a:r>
              <a:rPr lang="en-US" dirty="0" err="1" smtClean="0"/>
              <a:t>cid</a:t>
            </a:r>
            <a:r>
              <a:rPr lang="en-US" dirty="0" smtClean="0"/>
              <a:t> of 6 </a:t>
            </a:r>
            <a:r>
              <a:rPr lang="en-US" dirty="0"/>
              <a:t>is:</a:t>
            </a:r>
            <a:br>
              <a:rPr lang="en-US" dirty="0"/>
            </a:b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quotes/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editcat.php?cid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=6</a:t>
            </a:r>
          </a:p>
          <a:p>
            <a:r>
              <a:rPr lang="en-US" dirty="0" smtClean="0"/>
              <a:t>GET is only for retrieving information and nothing else. Also, GET is not secure.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429000"/>
            <a:ext cx="273019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810000" y="4419600"/>
            <a:ext cx="12954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48400" y="44958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Parms</a:t>
            </a:r>
            <a:r>
              <a:rPr lang="en-US" dirty="0" smtClean="0"/>
              <a:t> passed via URL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1"/>
            <a:endCxn id="4" idx="6"/>
          </p:cNvCxnSpPr>
          <p:nvPr/>
        </p:nvCxnSpPr>
        <p:spPr>
          <a:xfrm flipH="1">
            <a:off x="5105400" y="4680466"/>
            <a:ext cx="1143000" cy="58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01607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632</Words>
  <Application>Microsoft Office PowerPoint</Application>
  <PresentationFormat>On-screen Show (4:3)</PresentationFormat>
  <Paragraphs>115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Web Access to a Database</vt:lpstr>
      <vt:lpstr>Basic Concepts</vt:lpstr>
      <vt:lpstr>Overlapping Technologies</vt:lpstr>
      <vt:lpstr>Example of Web Access</vt:lpstr>
      <vt:lpstr>Hypertext Pre-Processor (PHP)</vt:lpstr>
      <vt:lpstr>PHP and Databases</vt:lpstr>
      <vt:lpstr>Example – Display Table Contents</vt:lpstr>
      <vt:lpstr>PHP  API Versions</vt:lpstr>
      <vt:lpstr>POST vs. GET</vt:lpstr>
      <vt:lpstr>POST vs. GET</vt:lpstr>
      <vt:lpstr>Using Forms</vt:lpstr>
      <vt:lpstr>Connecting to a Database</vt:lpstr>
      <vt:lpstr>Perform a Query</vt:lpstr>
      <vt:lpstr>Get Column Names</vt:lpstr>
      <vt:lpstr>Example of Reading and Displaying:</vt:lpstr>
      <vt:lpstr>Review of PHP Flow</vt:lpstr>
      <vt:lpstr>Famous Quotes Database</vt:lpstr>
      <vt:lpstr>Famous Quotes Database</vt:lpstr>
      <vt:lpstr>FQ Database Schema</vt:lpstr>
      <vt:lpstr>Equivalent Crow’s Foot ERD</vt:lpstr>
      <vt:lpstr>Project 5 (pg 80)</vt:lpstr>
      <vt:lpstr>Famous Quotes PHP Layout</vt:lpstr>
      <vt:lpstr>Famous Quotes PHP Layout</vt:lpstr>
      <vt:lpstr>Famous Quotes PHP Layout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Access to a Database</dc:title>
  <dc:creator>John</dc:creator>
  <cp:lastModifiedBy>John</cp:lastModifiedBy>
  <cp:revision>22</cp:revision>
  <dcterms:created xsi:type="dcterms:W3CDTF">2006-08-16T00:00:00Z</dcterms:created>
  <dcterms:modified xsi:type="dcterms:W3CDTF">2014-08-01T16:05:54Z</dcterms:modified>
</cp:coreProperties>
</file>